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8FEB3-1932-4C4A-9C80-6237B258A8DA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BBBB5F-F834-49CB-8FBD-ED18F9621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130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26110" y="251873"/>
            <a:ext cx="9809522" cy="317901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Impact on social media on the lives young adults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Group name : mlb_pg.curtin.02_13</a:t>
            </a:r>
          </a:p>
        </p:txBody>
      </p:sp>
    </p:spTree>
    <p:extLst>
      <p:ext uri="{BB962C8B-B14F-4D97-AF65-F5344CB8AC3E}">
        <p14:creationId xmlns:p14="http://schemas.microsoft.com/office/powerpoint/2010/main" val="16004061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Main objective</a:t>
            </a:r>
          </a:p>
          <a:p>
            <a:pPr marL="0" indent="0">
              <a:buNone/>
            </a:pPr>
            <a:r>
              <a:rPr lang="en-US" dirty="0">
                <a:solidFill>
                  <a:schemeClr val="bg2"/>
                </a:solidFill>
              </a:rPr>
              <a:t>	</a:t>
            </a:r>
            <a:r>
              <a:rPr lang="en-US" sz="1600" dirty="0">
                <a:solidFill>
                  <a:schemeClr val="bg2"/>
                </a:solidFill>
              </a:rPr>
              <a:t>get a start to the topic and give brief idea about the topic.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6" name="WIN_20201107_13_43_21_Pro">
            <a:hlinkClick r:id="" action="ppaction://media"/>
            <a:extLst>
              <a:ext uri="{FF2B5EF4-FFF2-40B4-BE49-F238E27FC236}">
                <a16:creationId xmlns:a16="http://schemas.microsoft.com/office/drawing/2014/main" id="{07E6F889-4560-496A-B44B-150EF3A6B3CE}"/>
              </a:ext>
            </a:extLst>
          </p:cNvPr>
          <p:cNvPicPr>
            <a:picLocks noGrp="1" noChangeAspect="1"/>
          </p:cNvPicPr>
          <p:nvPr>
            <p:ph sz="quarter" idx="14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94400" y="2289175"/>
            <a:ext cx="5086350" cy="2860675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IT20197278 - S.A.C.J.W </a:t>
            </a:r>
            <a:r>
              <a:rPr lang="en-US" dirty="0" err="1"/>
              <a:t>Bandara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24023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1112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Social media and mental health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Main objective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1600" dirty="0">
                <a:solidFill>
                  <a:schemeClr val="bg2"/>
                </a:solidFill>
              </a:rPr>
              <a:t>discuss the advantages and disadvantages of social media  for mental health.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IT20197278 - S.A.C.J.W Bandara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11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16" presetClass="entr" presetSubtype="2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519" y="494270"/>
            <a:ext cx="10926164" cy="134967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The impact of social media on education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Main objectives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1600" dirty="0">
                <a:solidFill>
                  <a:schemeClr val="bg2"/>
                </a:solidFill>
              </a:rPr>
              <a:t>bad and good side of social media for education and how to use social media well.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6135129" cy="498470"/>
          </a:xfrm>
        </p:spPr>
        <p:txBody>
          <a:bodyPr/>
          <a:lstStyle/>
          <a:p>
            <a:r>
              <a:rPr lang="en-US" dirty="0"/>
              <a:t>IT20187200 - D.A.L.C </a:t>
            </a:r>
            <a:r>
              <a:rPr lang="en-US" dirty="0" err="1"/>
              <a:t>Dakumpitiya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5130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6" presetClass="entr" presetSubtype="2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The impact of social media  on society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Main objectives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chemeClr val="bg2"/>
                </a:solidFill>
              </a:rPr>
              <a:t>discuss the impact, positive effects, negative effects of social media  on society.</a:t>
            </a:r>
          </a:p>
          <a:p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6835345" cy="498470"/>
          </a:xfrm>
        </p:spPr>
        <p:txBody>
          <a:bodyPr/>
          <a:lstStyle/>
          <a:p>
            <a:r>
              <a:rPr lang="en-US" dirty="0"/>
              <a:t>IT20062538 - S.A.D </a:t>
            </a:r>
            <a:r>
              <a:rPr lang="en-US" dirty="0" err="1"/>
              <a:t>Ravinda</a:t>
            </a:r>
            <a:r>
              <a:rPr lang="en-US" dirty="0"/>
              <a:t> </a:t>
            </a:r>
            <a:r>
              <a:rPr lang="en-US" dirty="0" err="1"/>
              <a:t>Anjana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00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6" presetClass="entr" presetSubtype="2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Conclusion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Main objectives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1600" dirty="0">
                <a:solidFill>
                  <a:schemeClr val="bg2"/>
                </a:solidFill>
              </a:rPr>
              <a:t>get a start for an end.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6151604" cy="498470"/>
          </a:xfrm>
        </p:spPr>
        <p:txBody>
          <a:bodyPr/>
          <a:lstStyle/>
          <a:p>
            <a:r>
              <a:rPr lang="en-US" dirty="0"/>
              <a:t>IT20187200 - D.A.L.C </a:t>
            </a:r>
            <a:r>
              <a:rPr lang="en-US" dirty="0" err="1"/>
              <a:t>Dakumpitiya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936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6" presetClass="entr" presetSubtype="2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86</TotalTime>
  <Words>176</Words>
  <Application>Microsoft Office PowerPoint</Application>
  <PresentationFormat>Widescreen</PresentationFormat>
  <Paragraphs>22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Impact</vt:lpstr>
      <vt:lpstr>Main Event</vt:lpstr>
      <vt:lpstr>Impact on social media on the lives young adults</vt:lpstr>
      <vt:lpstr>Introduction</vt:lpstr>
      <vt:lpstr>Social media and mental health</vt:lpstr>
      <vt:lpstr>The impact of social media on education</vt:lpstr>
      <vt:lpstr>The impact of social media  on society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 on social media on the lives young adults</dc:title>
  <dc:creator>gf63</dc:creator>
  <cp:lastModifiedBy>Bandara S A C J W it20197278</cp:lastModifiedBy>
  <cp:revision>8</cp:revision>
  <dcterms:created xsi:type="dcterms:W3CDTF">2020-11-07T05:55:05Z</dcterms:created>
  <dcterms:modified xsi:type="dcterms:W3CDTF">2020-11-07T08:24:54Z</dcterms:modified>
</cp:coreProperties>
</file>

<file path=docProps/thumbnail.jpeg>
</file>